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2.jpeg" ContentType="image/jpeg"/>
  <Override PartName="/ppt/media/image18.jpeg" ContentType="image/jpeg"/>
  <Override PartName="/ppt/media/image5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7308360" y="211680"/>
            <a:ext cx="1653120" cy="83916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4" descr=""/>
          <p:cNvPicPr/>
          <p:nvPr/>
        </p:nvPicPr>
        <p:blipFill>
          <a:blip r:embed="rId2"/>
          <a:stretch/>
        </p:blipFill>
        <p:spPr>
          <a:xfrm>
            <a:off x="6460560" y="6339600"/>
            <a:ext cx="1616040" cy="40644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6738840"/>
            <a:ext cx="9140760" cy="115920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" name="Picture 4" descr=""/>
          <p:cNvPicPr/>
          <p:nvPr/>
        </p:nvPicPr>
        <p:blipFill>
          <a:blip r:embed="rId3"/>
          <a:stretch/>
        </p:blipFill>
        <p:spPr>
          <a:xfrm>
            <a:off x="7663320" y="5911560"/>
            <a:ext cx="1297800" cy="65844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360000" y="6491880"/>
            <a:ext cx="586476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245880" y="558720"/>
            <a:ext cx="8633880" cy="50400"/>
          </a:xfrm>
          <a:prstGeom prst="rect">
            <a:avLst/>
          </a:prstGeom>
          <a:gradFill rotWithShape="0">
            <a:gsLst>
              <a:gs pos="0">
                <a:srgbClr val="326f8a"/>
              </a:gs>
              <a:gs pos="100000">
                <a:schemeClr val="bg1">
                  <a:alpha val="0"/>
                </a:schemeClr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7320" y="5058360"/>
            <a:ext cx="8630640" cy="10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Collective Magnetism in Long-Range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Ordered Structures of Magnetic Nanoparticles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37320" y="6335640"/>
            <a:ext cx="5864760" cy="25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Vertical Structure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898240" y="914400"/>
            <a:ext cx="2697120" cy="228564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5898240" y="3485880"/>
            <a:ext cx="269712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Quantitative Evaluation of Lateral Order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182160" y="3383640"/>
            <a:ext cx="2697120" cy="22856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3294720" y="3566520"/>
            <a:ext cx="2697120" cy="137124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rcRect l="-2549" t="0" r="0" b="0"/>
          <a:stretch/>
        </p:blipFill>
        <p:spPr>
          <a:xfrm>
            <a:off x="6126480" y="3383640"/>
            <a:ext cx="2765520" cy="22856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4"/>
          <a:stretch/>
        </p:blipFill>
        <p:spPr>
          <a:xfrm>
            <a:off x="2835000" y="5395320"/>
            <a:ext cx="3657240" cy="45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Magnetism in a Monolayer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Extension to Double 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Search for Dipolar Interlayer Coupling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Title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Title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Title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Outlook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124DCD9F-E667-4739-84E1-FAA2D373A1E5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471960" y="5717520"/>
            <a:ext cx="7134840" cy="7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[1]    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ABC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668880" y="-7920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160200" y="821880"/>
            <a:ext cx="87091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Nanotechnology presents great potential for breakthroughs in</a:t>
            </a:r>
            <a:endParaRPr b="0" lang="en-US" sz="1800" spc="-1" strike="noStrike">
              <a:latin typeface="Arial"/>
            </a:endParaRPr>
          </a:p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medicine, energy production/storage, electronics &amp; information technology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Self-assembly of nanoparticles to fabricate nanostructured devices</a:t>
            </a:r>
            <a:endParaRPr b="0" lang="en-US" sz="1800" spc="-1" strike="noStrike">
              <a:latin typeface="Arial"/>
            </a:endParaRPr>
          </a:p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being precise, flexible in material choice &amp; having a low production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Magnetic nanoparticles, </a:t>
            </a: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for bit-patterned high-density magnetic recording media</a:t>
            </a:r>
            <a:endParaRPr b="0" lang="en-US" sz="1800" spc="-1" strike="noStrike">
              <a:latin typeface="Arial"/>
            </a:endParaRPr>
          </a:p>
          <a:p>
            <a:pPr marL="343440" indent="-339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requires understanding of interparticle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Acknowledgements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67760" y="643680"/>
            <a:ext cx="2556720" cy="17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Sabrina Disch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Sanjay Mathur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 Dr. Uwe Ruschewitz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Roitsch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1"/>
          <a:stretch/>
        </p:blipFill>
        <p:spPr>
          <a:xfrm>
            <a:off x="2909520" y="5561280"/>
            <a:ext cx="1566000" cy="72792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rcRect l="7741" t="12701" r="10433" b="0"/>
          <a:stretch/>
        </p:blipFill>
        <p:spPr>
          <a:xfrm>
            <a:off x="4702320" y="861840"/>
            <a:ext cx="3654360" cy="2191680"/>
          </a:xfrm>
          <a:prstGeom prst="rect">
            <a:avLst/>
          </a:prstGeom>
          <a:ln>
            <a:noFill/>
          </a:ln>
        </p:spPr>
      </p:pic>
      <p:sp>
        <p:nvSpPr>
          <p:cNvPr id="175" name="CustomShape 4"/>
          <p:cNvSpPr/>
          <p:nvPr/>
        </p:nvSpPr>
        <p:spPr>
          <a:xfrm>
            <a:off x="167760" y="1776240"/>
            <a:ext cx="2756160" cy="47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Maria Hentschel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Flore Mees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Dominika Zàkutnà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Yannic Falke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Daniel Stadler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Ali Al Mawlar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Kevin Graeff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Annette Schmidt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&amp; her workgroup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Emmanuel Kentzinger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Dirk Honecker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Thomas Saerbeck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Alexei Vorobiev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Gunnar Pálsson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Anton Devishvili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Mattauch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Alexandros Koutsioumpas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2758320" y="1776240"/>
            <a:ext cx="3366000" cy="47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Christian Tobeck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Markus Krüger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Rajitha Ravithas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Anne Hansen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Wolfgang Tremel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Kristina Wichmann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Eugen Schechtel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Viktor Klippert &amp; the workshop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Verband der Chemischen Industrie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4613760" y="5545440"/>
            <a:ext cx="854640" cy="74592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2943360" y="4917600"/>
            <a:ext cx="923760" cy="55080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5"/>
          <a:stretch/>
        </p:blipFill>
        <p:spPr>
          <a:xfrm>
            <a:off x="5561280" y="5469840"/>
            <a:ext cx="1187280" cy="49860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6"/>
          <a:stretch/>
        </p:blipFill>
        <p:spPr>
          <a:xfrm>
            <a:off x="5561280" y="5912640"/>
            <a:ext cx="1128600" cy="42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1E613173-12E7-40EF-90CF-081DFED9BD33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71960" y="5717520"/>
            <a:ext cx="7134840" cy="7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[1]    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L. Wu, P. O. Jubert, S. Sun </a:t>
            </a:r>
            <a:r>
              <a:rPr b="0" i="1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Nano Letters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, 14, (6), 3395-3399.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68880" y="-7920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Concept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24644" t="0" r="18841" b="0"/>
          <a:stretch/>
        </p:blipFill>
        <p:spPr>
          <a:xfrm>
            <a:off x="1181880" y="822240"/>
            <a:ext cx="1286280" cy="128016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rcRect l="0" t="23962" r="0" b="0"/>
          <a:stretch/>
        </p:blipFill>
        <p:spPr>
          <a:xfrm>
            <a:off x="5730480" y="969840"/>
            <a:ext cx="2721960" cy="116352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4114800" y="1371600"/>
            <a:ext cx="913680" cy="2278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5"/>
          <p:cNvSpPr/>
          <p:nvPr/>
        </p:nvSpPr>
        <p:spPr>
          <a:xfrm>
            <a:off x="236520" y="2194560"/>
            <a:ext cx="3459960" cy="352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 algn="ctr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NP Properties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5270400" y="2194560"/>
            <a:ext cx="3459960" cy="352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 algn="ctr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Collective Properties</a:t>
            </a:r>
            <a:endParaRPr b="1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381AD435-DA2B-43D6-B623-90197462808A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71960" y="5717520"/>
            <a:ext cx="7134840" cy="7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[1]    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L. Wu, P. O. Jubert, S. Sun </a:t>
            </a:r>
            <a:r>
              <a:rPr b="0" i="1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Nano Letters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, 14, (6), 3395-3399.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668880" y="-7920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Model Systems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F. Ott, A. Menelle, , P. D. I. E. Condens, et al.,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Reﬂectometry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1999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pp 163–195.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Heinz Maier-Leibnitz Zentrum,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Journal of large-scale research facilities,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2015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1–3.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Synthesis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test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Structural Characterization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576360" y="600912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C. Pecharromán, T. Gonzalez-Carreno, J. E. Iglesias,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Physics and Chemistry of Minerals,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1995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22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21–29.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J. Park, K. An, Y. Hwang,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 Nature Materials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891–895.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228600" y="3897720"/>
            <a:ext cx="349776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Superball Form Factor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576360" y="600912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C. Pecharromán, T. Gonzalez-Carreno, J. E. Iglesias,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Physics and Chemistry of Minerals,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1995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22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21–29.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J. Park, K. An, Y. Hwang,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 Nature Materials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891–895.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228600" y="3897720"/>
            <a:ext cx="349776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5898240" y="731520"/>
            <a:ext cx="269712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Individual Nanoparticle Magnetism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76360" y="6076440"/>
            <a:ext cx="71348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Sources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685440" y="-94680"/>
            <a:ext cx="7770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Self-Assembly of Long-Range Ordered Monolayers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60200" y="6491160"/>
            <a:ext cx="44712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60200" y="821880"/>
            <a:ext cx="656892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98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Text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rcRect l="11331" t="0" r="0" b="0"/>
          <a:stretch/>
        </p:blipFill>
        <p:spPr>
          <a:xfrm>
            <a:off x="5837040" y="3549960"/>
            <a:ext cx="2391120" cy="22856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rcRect l="10503" t="0" r="0" b="0"/>
          <a:stretch/>
        </p:blipFill>
        <p:spPr>
          <a:xfrm>
            <a:off x="3436560" y="3549960"/>
            <a:ext cx="2413440" cy="228564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776520" y="3549960"/>
            <a:ext cx="269712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</TotalTime>
  <Application>LibreOffice/6.0.7.3$Linux_X86_64 LibreOffice_project/00m0$Build-3</Application>
  <Words>2674</Words>
  <Paragraphs>791</Paragraphs>
  <Company>Universität zu Köln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2017-04-11T15:02:11Z</dcterms:created>
  <dc:creator>debora schiffer</dc:creator>
  <dc:description/>
  <dc:language>en-US</dc:language>
  <cp:lastModifiedBy>Dominique Dresen</cp:lastModifiedBy>
  <dcterms:modified xsi:type="dcterms:W3CDTF">2019-03-05T18:26:54Z</dcterms:modified>
  <cp:revision>91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zu Köln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